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84" r:id="rId6"/>
    <p:sldMasterId id="2147483701" r:id="rId7"/>
  </p:sldMasterIdLst>
  <p:notesMasterIdLst>
    <p:notesMasterId r:id="rId18"/>
  </p:notesMasterIdLst>
  <p:sldIdLst>
    <p:sldId id="296" r:id="rId8"/>
    <p:sldId id="297" r:id="rId9"/>
    <p:sldId id="304" r:id="rId10"/>
    <p:sldId id="310" r:id="rId11"/>
    <p:sldId id="272" r:id="rId12"/>
    <p:sldId id="311" r:id="rId13"/>
    <p:sldId id="314" r:id="rId14"/>
    <p:sldId id="276" r:id="rId15"/>
    <p:sldId id="315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06C"/>
    <a:srgbClr val="709B5D"/>
    <a:srgbClr val="76B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29AAAF-BCDF-402A-9D2C-DFE25C31B92C}" v="6" dt="2026-06-13T21:01:02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9" autoAdjust="0"/>
    <p:restoredTop sz="94658"/>
  </p:normalViewPr>
  <p:slideViewPr>
    <p:cSldViewPr snapToGrid="0">
      <p:cViewPr varScale="1">
        <p:scale>
          <a:sx n="78" d="100"/>
          <a:sy n="78" d="100"/>
        </p:scale>
        <p:origin x="725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Chesterton" userId="bdbcb0c1-e31f-4a1c-a8b0-fc60375877f6" providerId="ADAL" clId="{0BB50AF9-E004-44BA-ABDB-8CF9371FB39F}"/>
    <pc:docChg chg="undo custSel addSld delSld modSld">
      <pc:chgData name="Mike Chesterton" userId="bdbcb0c1-e31f-4a1c-a8b0-fc60375877f6" providerId="ADAL" clId="{0BB50AF9-E004-44BA-ABDB-8CF9371FB39F}" dt="2026-06-13T21:01:11.556" v="173" actId="1076"/>
      <pc:docMkLst>
        <pc:docMk/>
      </pc:docMkLst>
      <pc:sldChg chg="addSp modSp add del mod modAnim">
        <pc:chgData name="Mike Chesterton" userId="bdbcb0c1-e31f-4a1c-a8b0-fc60375877f6" providerId="ADAL" clId="{0BB50AF9-E004-44BA-ABDB-8CF9371FB39F}" dt="2026-06-13T20:49:47.863" v="164" actId="47"/>
        <pc:sldMkLst>
          <pc:docMk/>
          <pc:sldMk cId="939305807" sldId="285"/>
        </pc:sldMkLst>
      </pc:sldChg>
      <pc:sldChg chg="modSp modAnim">
        <pc:chgData name="Mike Chesterton" userId="bdbcb0c1-e31f-4a1c-a8b0-fc60375877f6" providerId="ADAL" clId="{0BB50AF9-E004-44BA-ABDB-8CF9371FB39F}" dt="2026-06-10T07:38:03.435" v="47" actId="20577"/>
        <pc:sldMkLst>
          <pc:docMk/>
          <pc:sldMk cId="4022199753" sldId="304"/>
        </pc:sldMkLst>
        <pc:spChg chg="mod">
          <ac:chgData name="Mike Chesterton" userId="bdbcb0c1-e31f-4a1c-a8b0-fc60375877f6" providerId="ADAL" clId="{0BB50AF9-E004-44BA-ABDB-8CF9371FB39F}" dt="2026-06-10T07:38:03.435" v="47" actId="20577"/>
          <ac:spMkLst>
            <pc:docMk/>
            <pc:sldMk cId="4022199753" sldId="304"/>
            <ac:spMk id="3" creationId="{B7577002-231D-54BB-6635-B8290406DD36}"/>
          </ac:spMkLst>
        </pc:spChg>
      </pc:sldChg>
      <pc:sldChg chg="modSp">
        <pc:chgData name="Mike Chesterton" userId="bdbcb0c1-e31f-4a1c-a8b0-fc60375877f6" providerId="ADAL" clId="{0BB50AF9-E004-44BA-ABDB-8CF9371FB39F}" dt="2026-06-10T07:39:35.629" v="48" actId="207"/>
        <pc:sldMkLst>
          <pc:docMk/>
          <pc:sldMk cId="850150430" sldId="311"/>
        </pc:sldMkLst>
        <pc:spChg chg="mod">
          <ac:chgData name="Mike Chesterton" userId="bdbcb0c1-e31f-4a1c-a8b0-fc60375877f6" providerId="ADAL" clId="{0BB50AF9-E004-44BA-ABDB-8CF9371FB39F}" dt="2026-06-10T07:39:35.629" v="48" actId="207"/>
          <ac:spMkLst>
            <pc:docMk/>
            <pc:sldMk cId="850150430" sldId="311"/>
            <ac:spMk id="6" creationId="{1BCEAE40-9D50-7C46-F52B-33E03030B0A4}"/>
          </ac:spMkLst>
        </pc:spChg>
      </pc:sldChg>
      <pc:sldChg chg="add modAnim">
        <pc:chgData name="Mike Chesterton" userId="bdbcb0c1-e31f-4a1c-a8b0-fc60375877f6" providerId="ADAL" clId="{0BB50AF9-E004-44BA-ABDB-8CF9371FB39F}" dt="2026-06-10T07:41:58.858" v="56"/>
        <pc:sldMkLst>
          <pc:docMk/>
          <pc:sldMk cId="3850225323" sldId="314"/>
        </pc:sldMkLst>
      </pc:sldChg>
      <pc:sldChg chg="modSp add mod modAnim">
        <pc:chgData name="Mike Chesterton" userId="bdbcb0c1-e31f-4a1c-a8b0-fc60375877f6" providerId="ADAL" clId="{0BB50AF9-E004-44BA-ABDB-8CF9371FB39F}" dt="2026-06-13T21:01:11.556" v="173" actId="1076"/>
        <pc:sldMkLst>
          <pc:docMk/>
          <pc:sldMk cId="29966962" sldId="315"/>
        </pc:sldMkLst>
        <pc:spChg chg="mod">
          <ac:chgData name="Mike Chesterton" userId="bdbcb0c1-e31f-4a1c-a8b0-fc60375877f6" providerId="ADAL" clId="{0BB50AF9-E004-44BA-ABDB-8CF9371FB39F}" dt="2026-06-13T21:01:11.556" v="173" actId="1076"/>
          <ac:spMkLst>
            <pc:docMk/>
            <pc:sldMk cId="29966962" sldId="315"/>
            <ac:spMk id="4" creationId="{569C4C4D-ECEA-EDEB-948E-7E83BB16CF4F}"/>
          </ac:spMkLst>
        </pc:spChg>
      </pc:sldChg>
      <pc:sldMasterChg chg="delSldLayout">
        <pc:chgData name="Mike Chesterton" userId="bdbcb0c1-e31f-4a1c-a8b0-fc60375877f6" providerId="ADAL" clId="{0BB50AF9-E004-44BA-ABDB-8CF9371FB39F}" dt="2026-06-13T20:49:47.863" v="164" actId="47"/>
        <pc:sldMasterMkLst>
          <pc:docMk/>
          <pc:sldMasterMk cId="2151543929" sldId="2147483652"/>
        </pc:sldMasterMkLst>
        <pc:sldLayoutChg chg="del">
          <pc:chgData name="Mike Chesterton" userId="bdbcb0c1-e31f-4a1c-a8b0-fc60375877f6" providerId="ADAL" clId="{0BB50AF9-E004-44BA-ABDB-8CF9371FB39F}" dt="2026-06-13T20:49:47.863" v="164" actId="47"/>
          <pc:sldLayoutMkLst>
            <pc:docMk/>
            <pc:sldMasterMk cId="2151543929" sldId="2147483652"/>
            <pc:sldLayoutMk cId="2005705451" sldId="214748370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5F613-D169-C742-BE8C-97D9BD6580AA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54233-E29B-5D49-93C5-B99BB8D637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03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47044-D1A0-BE8A-6238-8DBFF98C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72" y="33936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40A68-F42C-9915-4F14-1915596C6A3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6063" y="1790700"/>
            <a:ext cx="11628437" cy="40814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68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hugging another child&#10;&#10;Description automatically generated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305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5" y="4749421"/>
            <a:ext cx="6886433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9584" y="1344428"/>
            <a:ext cx="7732595" cy="340499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5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 - Cus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b="16305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5" y="4749421"/>
            <a:ext cx="6886433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9584" y="1344428"/>
            <a:ext cx="7732595" cy="340499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3C7194-2550-7074-400A-66F9659334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033" y="0"/>
            <a:ext cx="3791966" cy="4931918"/>
          </a:xfrm>
          <a:custGeom>
            <a:avLst/>
            <a:gdLst>
              <a:gd name="connsiteX0" fmla="*/ 254 w 3791966"/>
              <a:gd name="connsiteY0" fmla="*/ 0 h 4931918"/>
              <a:gd name="connsiteX1" fmla="*/ 3791966 w 3791966"/>
              <a:gd name="connsiteY1" fmla="*/ 0 h 4931918"/>
              <a:gd name="connsiteX2" fmla="*/ 3791966 w 3791966"/>
              <a:gd name="connsiteY2" fmla="*/ 4931664 h 4931918"/>
              <a:gd name="connsiteX3" fmla="*/ 429768 w 3791966"/>
              <a:gd name="connsiteY3" fmla="*/ 4931918 h 4931918"/>
              <a:gd name="connsiteX4" fmla="*/ 0 w 3791966"/>
              <a:gd name="connsiteY4" fmla="*/ 4489958 h 493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1966" h="4931918">
                <a:moveTo>
                  <a:pt x="254" y="0"/>
                </a:moveTo>
                <a:lnTo>
                  <a:pt x="3791966" y="0"/>
                </a:lnTo>
                <a:lnTo>
                  <a:pt x="3791966" y="4931664"/>
                </a:lnTo>
                <a:lnTo>
                  <a:pt x="429768" y="4931918"/>
                </a:lnTo>
                <a:cubicBezTo>
                  <a:pt x="188468" y="4915789"/>
                  <a:pt x="10287" y="4730687"/>
                  <a:pt x="0" y="448995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408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b="16305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414" y="1118212"/>
            <a:ext cx="8633853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Bible reference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6414" y="2108579"/>
            <a:ext cx="8633853" cy="312382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52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ble vers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b="16305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66414" y="1118212"/>
            <a:ext cx="8633853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Bible reference</a:t>
            </a:r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6414" y="2108579"/>
            <a:ext cx="8633853" cy="312382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6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laying with a child&#10;&#10;Description automatically generated">
            <a:extLst>
              <a:ext uri="{FF2B5EF4-FFF2-40B4-BE49-F238E27FC236}">
                <a16:creationId xmlns:a16="http://schemas.microsoft.com/office/drawing/2014/main" id="{2DF8B0DB-B12E-4298-5AAB-44D3E0BCC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69" b="8171"/>
          <a:stretch/>
        </p:blipFill>
        <p:spPr>
          <a:xfrm>
            <a:off x="128" y="0"/>
            <a:ext cx="12191872" cy="6858000"/>
          </a:xfrm>
          <a:prstGeom prst="rect">
            <a:avLst/>
          </a:prstGeom>
        </p:spPr>
      </p:pic>
      <p:pic>
        <p:nvPicPr>
          <p:cNvPr id="8" name="Picture 7" descr="A close up of a white square&#10;&#10;Description automatically generated">
            <a:extLst>
              <a:ext uri="{FF2B5EF4-FFF2-40B4-BE49-F238E27FC236}">
                <a16:creationId xmlns:a16="http://schemas.microsoft.com/office/drawing/2014/main" id="{4A25BDC3-2867-3D6B-F657-34B736DB6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38990A2C-4963-90A4-3164-7DC5C3FE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0" y="3314388"/>
            <a:ext cx="4931535" cy="21204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33C7E1-E290-2000-C741-48C6A943B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2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laying with a child&#10;&#10;Description automatically generated">
            <a:extLst>
              <a:ext uri="{FF2B5EF4-FFF2-40B4-BE49-F238E27FC236}">
                <a16:creationId xmlns:a16="http://schemas.microsoft.com/office/drawing/2014/main" id="{2DF8B0DB-B12E-4298-5AAB-44D3E0BCC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69" b="8171"/>
          <a:stretch/>
        </p:blipFill>
        <p:spPr>
          <a:xfrm>
            <a:off x="128" y="0"/>
            <a:ext cx="12191872" cy="6858000"/>
          </a:xfrm>
          <a:prstGeom prst="rect">
            <a:avLst/>
          </a:prstGeom>
        </p:spPr>
      </p:pic>
      <p:pic>
        <p:nvPicPr>
          <p:cNvPr id="8" name="Picture 7" descr="A close up of a white square&#10;&#10;Description automatically generated">
            <a:extLst>
              <a:ext uri="{FF2B5EF4-FFF2-40B4-BE49-F238E27FC236}">
                <a16:creationId xmlns:a16="http://schemas.microsoft.com/office/drawing/2014/main" id="{4A25BDC3-2867-3D6B-F657-34B736DB6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38990A2C-4963-90A4-3164-7DC5C3FE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0" y="3314388"/>
            <a:ext cx="4931535" cy="21204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7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33C7E1-E290-2000-C741-48C6A943B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- org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E0B956-76AF-0A80-959A-28F6BE704B93}"/>
              </a:ext>
            </a:extLst>
          </p:cNvPr>
          <p:cNvSpPr txBox="1"/>
          <p:nvPr userDrawn="1"/>
        </p:nvSpPr>
        <p:spPr>
          <a:xfrm>
            <a:off x="379314" y="464103"/>
            <a:ext cx="785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baseline="0" dirty="0">
                <a:solidFill>
                  <a:srgbClr val="0F206C"/>
                </a:solidFill>
                <a:latin typeface="Raleway Black" pitchFamily="2" charset="77"/>
              </a:rPr>
              <a:t>Org wide infographic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C7084-2AF4-7F6D-DBBF-E89AD5DD1E1A}"/>
              </a:ext>
            </a:extLst>
          </p:cNvPr>
          <p:cNvSpPr txBox="1"/>
          <p:nvPr userDrawn="1"/>
        </p:nvSpPr>
        <p:spPr>
          <a:xfrm>
            <a:off x="555585" y="1239576"/>
            <a:ext cx="5856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Raleway" pitchFamily="2" charset="77"/>
              </a:rPr>
              <a:t>Each month, we produce an organization-wide infographic. </a:t>
            </a:r>
          </a:p>
          <a:p>
            <a:endParaRPr lang="en-US" b="0" i="0" dirty="0">
              <a:latin typeface="Raleway" pitchFamily="2" charset="77"/>
            </a:endParaRPr>
          </a:p>
          <a:p>
            <a:r>
              <a:rPr lang="en-US" b="0" i="0" dirty="0">
                <a:latin typeface="Raleway" pitchFamily="2" charset="77"/>
              </a:rPr>
              <a:t>You can access this in SharePoint by going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60B8D-43D8-8794-99DC-990143CAEFD9}"/>
              </a:ext>
            </a:extLst>
          </p:cNvPr>
          <p:cNvSpPr txBox="1"/>
          <p:nvPr userDrawn="1"/>
        </p:nvSpPr>
        <p:spPr>
          <a:xfrm>
            <a:off x="555585" y="2616174"/>
            <a:ext cx="785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baseline="0" dirty="0">
                <a:solidFill>
                  <a:srgbClr val="0F206C"/>
                </a:solidFill>
                <a:latin typeface="Raleway Black" pitchFamily="2" charset="77"/>
              </a:rPr>
              <a:t>Communications &gt; Infographics</a:t>
            </a:r>
          </a:p>
        </p:txBody>
      </p:sp>
      <p:pic>
        <p:nvPicPr>
          <p:cNvPr id="10" name="Picture 9" descr="A person hugging a child&#10;&#10;AI-generated content may be incorrect.">
            <a:extLst>
              <a:ext uri="{FF2B5EF4-FFF2-40B4-BE49-F238E27FC236}">
                <a16:creationId xmlns:a16="http://schemas.microsoft.com/office/drawing/2014/main" id="{3C400B82-7F5F-613A-F09F-0DB0C3613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3500" y="2816229"/>
            <a:ext cx="6265739" cy="3557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ECBF38-069D-5741-E274-BCDE92D3AB18}"/>
              </a:ext>
            </a:extLst>
          </p:cNvPr>
          <p:cNvSpPr txBox="1"/>
          <p:nvPr userDrawn="1"/>
        </p:nvSpPr>
        <p:spPr>
          <a:xfrm>
            <a:off x="555585" y="3192553"/>
            <a:ext cx="462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Raleway" pitchFamily="2" charset="77"/>
              </a:rPr>
              <a:t>Each stat is also available as an individual badge if you would like to create your own layout. </a:t>
            </a:r>
          </a:p>
        </p:txBody>
      </p:sp>
    </p:spTree>
    <p:extLst>
      <p:ext uri="{BB962C8B-B14F-4D97-AF65-F5344CB8AC3E}">
        <p14:creationId xmlns:p14="http://schemas.microsoft.com/office/powerpoint/2010/main" val="16614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ways to resp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20E1AD-073B-32D5-6947-21AB5B0402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1 - IMG Drop z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en rectangle with white background&#10;&#10;Description automatically generated">
            <a:extLst>
              <a:ext uri="{FF2B5EF4-FFF2-40B4-BE49-F238E27FC236}">
                <a16:creationId xmlns:a16="http://schemas.microsoft.com/office/drawing/2014/main" id="{8C66EF57-C1DE-4060-8ACA-ABF01A9D2E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446" b="16144"/>
          <a:stretch/>
        </p:blipFill>
        <p:spPr>
          <a:xfrm>
            <a:off x="7491470" y="0"/>
            <a:ext cx="4700530" cy="5750805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D5CBE41-E0F7-F5A4-DE37-2C9EF0C002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79224" y="0"/>
            <a:ext cx="4411456" cy="5905501"/>
          </a:xfrm>
          <a:custGeom>
            <a:avLst/>
            <a:gdLst>
              <a:gd name="connsiteX0" fmla="*/ 189 w 4411456"/>
              <a:gd name="connsiteY0" fmla="*/ 0 h 5905501"/>
              <a:gd name="connsiteX1" fmla="*/ 4411456 w 4411456"/>
              <a:gd name="connsiteY1" fmla="*/ 0 h 5905501"/>
              <a:gd name="connsiteX2" fmla="*/ 4411456 w 4411456"/>
              <a:gd name="connsiteY2" fmla="*/ 5905319 h 5905501"/>
              <a:gd name="connsiteX3" fmla="*/ 512827 w 4411456"/>
              <a:gd name="connsiteY3" fmla="*/ 5905501 h 5905501"/>
              <a:gd name="connsiteX4" fmla="*/ 383168 w 4411456"/>
              <a:gd name="connsiteY4" fmla="*/ 5905501 h 5905501"/>
              <a:gd name="connsiteX5" fmla="*/ 309245 w 4411456"/>
              <a:gd name="connsiteY5" fmla="*/ 5889189 h 5905501"/>
              <a:gd name="connsiteX6" fmla="*/ 0 w 4411456"/>
              <a:gd name="connsiteY6" fmla="*/ 5510008 h 590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1456" h="5905501">
                <a:moveTo>
                  <a:pt x="189" y="0"/>
                </a:moveTo>
                <a:lnTo>
                  <a:pt x="4411456" y="0"/>
                </a:lnTo>
                <a:lnTo>
                  <a:pt x="4411456" y="5905319"/>
                </a:lnTo>
                <a:lnTo>
                  <a:pt x="512827" y="5905501"/>
                </a:lnTo>
                <a:lnTo>
                  <a:pt x="383168" y="5905501"/>
                </a:lnTo>
                <a:lnTo>
                  <a:pt x="309245" y="5889189"/>
                </a:lnTo>
                <a:cubicBezTo>
                  <a:pt x="142395" y="5836932"/>
                  <a:pt x="18426" y="5688542"/>
                  <a:pt x="0" y="551000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F0B23C0-05CC-EB8A-8512-7B586B24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8" y="365125"/>
            <a:ext cx="6877318" cy="1412160"/>
          </a:xfrm>
        </p:spPr>
        <p:txBody>
          <a:bodyPr/>
          <a:lstStyle>
            <a:lvl1pPr>
              <a:defRPr cap="all" baseline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DA25E3A-7708-CAD2-B39C-C6605A99D7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7175" y="1931988"/>
            <a:ext cx="6877050" cy="351631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tx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tx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tx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tx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47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ry 15 minu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and white clock&#10;&#10;Description automatically generated">
            <a:extLst>
              <a:ext uri="{FF2B5EF4-FFF2-40B4-BE49-F238E27FC236}">
                <a16:creationId xmlns:a16="http://schemas.microsoft.com/office/drawing/2014/main" id="{ABCBFC14-4C5D-0AD4-54AB-693F1D6032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4498"/>
          <a:stretch/>
        </p:blipFill>
        <p:spPr>
          <a:xfrm>
            <a:off x="0" y="5794872"/>
            <a:ext cx="12192000" cy="1063128"/>
          </a:xfrm>
          <a:prstGeom prst="rect">
            <a:avLst/>
          </a:prstGeom>
        </p:spPr>
      </p:pic>
      <p:pic>
        <p:nvPicPr>
          <p:cNvPr id="2" name="Picture 1" descr="A blue and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17966BBA-B287-9039-4FD3-65132C241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89" y="6221274"/>
            <a:ext cx="2806854" cy="476946"/>
          </a:xfrm>
          <a:prstGeom prst="rect">
            <a:avLst/>
          </a:prstGeom>
        </p:spPr>
      </p:pic>
      <p:pic>
        <p:nvPicPr>
          <p:cNvPr id="4" name="Picture 3" descr="A hand holding a clock&#10;&#10;AI-generated content may be incorrect.">
            <a:extLst>
              <a:ext uri="{FF2B5EF4-FFF2-40B4-BE49-F238E27FC236}">
                <a16:creationId xmlns:a16="http://schemas.microsoft.com/office/drawing/2014/main" id="{2C74F054-F424-4D9E-AFE1-06C31CE80A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09800" y="212416"/>
            <a:ext cx="7772400" cy="558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 an hour to a lifet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832F-5F8F-8EAE-B557-EAF0C5C2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E02A9-0D18-310B-C385-F8F4CE78F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3E87-D7F8-AB48-A284-B59A4E48061F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001B15-ECA5-58E2-8883-879D22A65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361915-5930-90EF-F873-DAF8D9A1F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BDCA-C991-AD44-8961-22D34D2537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diagram of a family&#10;&#10;Description automatically generated">
            <a:extLst>
              <a:ext uri="{FF2B5EF4-FFF2-40B4-BE49-F238E27FC236}">
                <a16:creationId xmlns:a16="http://schemas.microsoft.com/office/drawing/2014/main" id="{CA4B171C-2C3C-05B0-FF5B-54C633C470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ue and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C9385009-C195-C408-2FE0-C98A7D4E57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89" y="6221274"/>
            <a:ext cx="2806854" cy="4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be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C1DDA-C1E9-F317-0D0A-E8DBC72FE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7D6E32-C0F3-4172-ADB6-BFA0AF901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3E87-D7F8-AB48-A284-B59A4E48061F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C7BEF-98F6-DDC1-43A2-9C47241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BE803F-E870-F23B-1DC5-40799EF0D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BDCA-C991-AD44-8961-22D34D2537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ild hugging a stuffed animal&#10;&#10;Description automatically generated">
            <a:extLst>
              <a:ext uri="{FF2B5EF4-FFF2-40B4-BE49-F238E27FC236}">
                <a16:creationId xmlns:a16="http://schemas.microsoft.com/office/drawing/2014/main" id="{1FFC155B-D51D-7247-B133-3ADF286BA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ue and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504BDEBA-33DA-64AB-063C-E88608EF31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89" y="6221274"/>
            <a:ext cx="2806854" cy="4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1349-8D50-0AE0-41C6-6BA85DBCA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83D2D7-9157-2CD3-400E-BAAF92173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63E87-D7F8-AB48-A284-B59A4E48061F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24CD5-05AC-DAF3-7D9E-8E5E20D41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0ECEBD-AA65-8AD5-8DDD-20CD2E58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BDCA-C991-AD44-8961-22D34D25374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een rectangular object with white text&#10;&#10;Description automatically generated">
            <a:extLst>
              <a:ext uri="{FF2B5EF4-FFF2-40B4-BE49-F238E27FC236}">
                <a16:creationId xmlns:a16="http://schemas.microsoft.com/office/drawing/2014/main" id="{DD6F5946-9FCD-A0EC-1D99-BE2BB8D2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ue and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79156F71-167B-BC69-A62F-37BDA1BE79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3289" y="6221274"/>
            <a:ext cx="2806854" cy="4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playing with a child&#10;&#10;Description automatically generated">
            <a:extLst>
              <a:ext uri="{FF2B5EF4-FFF2-40B4-BE49-F238E27FC236}">
                <a16:creationId xmlns:a16="http://schemas.microsoft.com/office/drawing/2014/main" id="{2DF8B0DB-B12E-4298-5AAB-44D3E0BCC5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8169" b="8171"/>
          <a:stretch/>
        </p:blipFill>
        <p:spPr>
          <a:xfrm>
            <a:off x="128" y="0"/>
            <a:ext cx="12191872" cy="6858000"/>
          </a:xfrm>
          <a:prstGeom prst="rect">
            <a:avLst/>
          </a:prstGeom>
        </p:spPr>
      </p:pic>
      <p:pic>
        <p:nvPicPr>
          <p:cNvPr id="8" name="Picture 7" descr="A close up of a white square&#10;&#10;Description automatically generated">
            <a:extLst>
              <a:ext uri="{FF2B5EF4-FFF2-40B4-BE49-F238E27FC236}">
                <a16:creationId xmlns:a16="http://schemas.microsoft.com/office/drawing/2014/main" id="{4A25BDC3-2867-3D6B-F657-34B736DB6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itle 27">
            <a:extLst>
              <a:ext uri="{FF2B5EF4-FFF2-40B4-BE49-F238E27FC236}">
                <a16:creationId xmlns:a16="http://schemas.microsoft.com/office/drawing/2014/main" id="{38990A2C-4963-90A4-3164-7DC5C3FE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350" y="3314388"/>
            <a:ext cx="4931535" cy="21204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33C7E1-E290-2000-C741-48C6A943B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- org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E0B956-76AF-0A80-959A-28F6BE704B93}"/>
              </a:ext>
            </a:extLst>
          </p:cNvPr>
          <p:cNvSpPr txBox="1"/>
          <p:nvPr userDrawn="1"/>
        </p:nvSpPr>
        <p:spPr>
          <a:xfrm>
            <a:off x="379314" y="464103"/>
            <a:ext cx="785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cap="all" baseline="0" dirty="0">
                <a:solidFill>
                  <a:srgbClr val="0F206C"/>
                </a:solidFill>
                <a:latin typeface="Raleway Black" pitchFamily="2" charset="77"/>
              </a:rPr>
              <a:t>Org wide infographic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C7084-2AF4-7F6D-DBBF-E89AD5DD1E1A}"/>
              </a:ext>
            </a:extLst>
          </p:cNvPr>
          <p:cNvSpPr txBox="1"/>
          <p:nvPr userDrawn="1"/>
        </p:nvSpPr>
        <p:spPr>
          <a:xfrm>
            <a:off x="555585" y="1239576"/>
            <a:ext cx="5856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Raleway" pitchFamily="2" charset="77"/>
              </a:rPr>
              <a:t>Each month, we produce an organization-wide infographic. </a:t>
            </a:r>
          </a:p>
          <a:p>
            <a:endParaRPr lang="en-US" b="0" i="0" dirty="0">
              <a:latin typeface="Raleway" pitchFamily="2" charset="77"/>
            </a:endParaRPr>
          </a:p>
          <a:p>
            <a:r>
              <a:rPr lang="en-US" b="0" i="0" dirty="0">
                <a:latin typeface="Raleway" pitchFamily="2" charset="77"/>
              </a:rPr>
              <a:t>You can access this in SharePoint by going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60B8D-43D8-8794-99DC-990143CAEFD9}"/>
              </a:ext>
            </a:extLst>
          </p:cNvPr>
          <p:cNvSpPr txBox="1"/>
          <p:nvPr userDrawn="1"/>
        </p:nvSpPr>
        <p:spPr>
          <a:xfrm>
            <a:off x="555585" y="2616174"/>
            <a:ext cx="785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cap="all" baseline="0" dirty="0">
                <a:solidFill>
                  <a:srgbClr val="0F206C"/>
                </a:solidFill>
                <a:latin typeface="Raleway Black" pitchFamily="2" charset="77"/>
              </a:rPr>
              <a:t>Communications &gt; Infographics</a:t>
            </a:r>
          </a:p>
        </p:txBody>
      </p:sp>
      <p:pic>
        <p:nvPicPr>
          <p:cNvPr id="10" name="Picture 9" descr="A person hugging a child&#10;&#10;AI-generated content may be incorrect.">
            <a:extLst>
              <a:ext uri="{FF2B5EF4-FFF2-40B4-BE49-F238E27FC236}">
                <a16:creationId xmlns:a16="http://schemas.microsoft.com/office/drawing/2014/main" id="{3C400B82-7F5F-613A-F09F-0DB0C3613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73500" y="2816229"/>
            <a:ext cx="6265739" cy="35578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ECBF38-069D-5741-E274-BCDE92D3AB18}"/>
              </a:ext>
            </a:extLst>
          </p:cNvPr>
          <p:cNvSpPr txBox="1"/>
          <p:nvPr userDrawn="1"/>
        </p:nvSpPr>
        <p:spPr>
          <a:xfrm>
            <a:off x="555585" y="3192553"/>
            <a:ext cx="4622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latin typeface="Raleway" pitchFamily="2" charset="77"/>
              </a:rPr>
              <a:t>Each stat is also available as an individual badge if you would like to create your own layout. </a:t>
            </a:r>
          </a:p>
        </p:txBody>
      </p:sp>
    </p:spTree>
    <p:extLst>
      <p:ext uri="{BB962C8B-B14F-4D97-AF65-F5344CB8AC3E}">
        <p14:creationId xmlns:p14="http://schemas.microsoft.com/office/powerpoint/2010/main" val="30858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ways to resp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20E1AD-073B-32D5-6947-21AB5B0402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4 - IMG Drop z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66EF57-C1DE-4060-8ACA-ABF01A9D2E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8794" r="-120" b="16144"/>
          <a:stretch/>
        </p:blipFill>
        <p:spPr>
          <a:xfrm>
            <a:off x="4715214" y="11016"/>
            <a:ext cx="7476786" cy="5750806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1F0B23C0-05CC-EB8A-8512-7B586B24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8" y="365125"/>
            <a:ext cx="5838422" cy="1412160"/>
          </a:xfrm>
        </p:spPr>
        <p:txBody>
          <a:bodyPr/>
          <a:lstStyle>
            <a:lvl1pPr>
              <a:defRPr cap="all" baseline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DA25E3A-7708-CAD2-B39C-C6605A99D7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7175" y="1931987"/>
            <a:ext cx="5838422" cy="384085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tx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tx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tx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tx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761A78-BBF5-6C91-A069-16E2C10A8DF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1616" y="0"/>
            <a:ext cx="5620385" cy="5876290"/>
          </a:xfrm>
          <a:custGeom>
            <a:avLst/>
            <a:gdLst>
              <a:gd name="connsiteX0" fmla="*/ 0 w 5620385"/>
              <a:gd name="connsiteY0" fmla="*/ 0 h 5876290"/>
              <a:gd name="connsiteX1" fmla="*/ 5620385 w 5620385"/>
              <a:gd name="connsiteY1" fmla="*/ 0 h 5876290"/>
              <a:gd name="connsiteX2" fmla="*/ 5620385 w 5620385"/>
              <a:gd name="connsiteY2" fmla="*/ 5876290 h 5876290"/>
              <a:gd name="connsiteX3" fmla="*/ 423545 w 5620385"/>
              <a:gd name="connsiteY3" fmla="*/ 5876290 h 5876290"/>
              <a:gd name="connsiteX4" fmla="*/ 0 w 5620385"/>
              <a:gd name="connsiteY4" fmla="*/ 5477510 h 5876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0385" h="5876290">
                <a:moveTo>
                  <a:pt x="0" y="0"/>
                </a:moveTo>
                <a:lnTo>
                  <a:pt x="5620385" y="0"/>
                </a:lnTo>
                <a:lnTo>
                  <a:pt x="5620385" y="5876290"/>
                </a:lnTo>
                <a:lnTo>
                  <a:pt x="423545" y="5876290"/>
                </a:lnTo>
                <a:cubicBezTo>
                  <a:pt x="202565" y="5861685"/>
                  <a:pt x="24130" y="5698490"/>
                  <a:pt x="0" y="54775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06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5DA62-1FD8-4EF2-F076-8FB3C130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E148B6-8CC0-7249-BA95-733F9EDBC0E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F0B23C0-05CC-EB8A-8512-7B586B24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3686" y="365125"/>
            <a:ext cx="6176429" cy="1412160"/>
          </a:xfrm>
        </p:spPr>
        <p:txBody>
          <a:bodyPr/>
          <a:lstStyle>
            <a:lvl1pPr>
              <a:defRPr cap="all" baseline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DA25E3A-7708-CAD2-B39C-C6605A99D7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73015" y="1931988"/>
            <a:ext cx="6176429" cy="351631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tx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tx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tx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tx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blue rectangle with black border&#10;&#10;Description automatically generated">
            <a:extLst>
              <a:ext uri="{FF2B5EF4-FFF2-40B4-BE49-F238E27FC236}">
                <a16:creationId xmlns:a16="http://schemas.microsoft.com/office/drawing/2014/main" id="{9DEA76B4-1A9D-5861-3A87-8873326C1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53464" b="20555"/>
          <a:stretch/>
        </p:blipFill>
        <p:spPr>
          <a:xfrm>
            <a:off x="0" y="0"/>
            <a:ext cx="5673687" cy="54483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D948046-0DA2-A195-7B4D-7A85906AF3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0"/>
            <a:ext cx="5424263" cy="5748338"/>
          </a:xfrm>
          <a:custGeom>
            <a:avLst/>
            <a:gdLst>
              <a:gd name="connsiteX0" fmla="*/ 0 w 5424263"/>
              <a:gd name="connsiteY0" fmla="*/ 0 h 5748338"/>
              <a:gd name="connsiteX1" fmla="*/ 5424071 w 5424263"/>
              <a:gd name="connsiteY1" fmla="*/ 0 h 5748338"/>
              <a:gd name="connsiteX2" fmla="*/ 5424263 w 5424263"/>
              <a:gd name="connsiteY2" fmla="*/ 5345556 h 5748338"/>
              <a:gd name="connsiteX3" fmla="*/ 5073330 w 5424263"/>
              <a:gd name="connsiteY3" fmla="*/ 5736602 h 5748338"/>
              <a:gd name="connsiteX4" fmla="*/ 4993122 w 5424263"/>
              <a:gd name="connsiteY4" fmla="*/ 5748338 h 5748338"/>
              <a:gd name="connsiteX5" fmla="*/ 0 w 5424263"/>
              <a:gd name="connsiteY5" fmla="*/ 5748338 h 574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4263" h="5748338">
                <a:moveTo>
                  <a:pt x="0" y="0"/>
                </a:moveTo>
                <a:lnTo>
                  <a:pt x="5424071" y="0"/>
                </a:lnTo>
                <a:lnTo>
                  <a:pt x="5424263" y="5345556"/>
                </a:lnTo>
                <a:cubicBezTo>
                  <a:pt x="5400583" y="5545433"/>
                  <a:pt x="5260777" y="5693032"/>
                  <a:pt x="5073330" y="5736602"/>
                </a:cubicBezTo>
                <a:lnTo>
                  <a:pt x="4993122" y="5748338"/>
                </a:lnTo>
                <a:lnTo>
                  <a:pt x="0" y="5748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3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5DA62-1FD8-4EF2-F076-8FB3C130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E148B6-8CC0-7249-BA95-733F9EDBC0E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1F0B23C0-05CC-EB8A-8512-7B586B24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474" y="365125"/>
            <a:ext cx="6969642" cy="1412160"/>
          </a:xfrm>
        </p:spPr>
        <p:txBody>
          <a:bodyPr/>
          <a:lstStyle>
            <a:lvl1pPr>
              <a:defRPr cap="all" baseline="0">
                <a:latin typeface="Raleway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ADA25E3A-7708-CAD2-B39C-C6605A99D79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80473" y="1931988"/>
            <a:ext cx="6968972" cy="351631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tx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tx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tx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tx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A76B4-1A9D-5861-3A87-8873326C1F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3" t="333" r="53441" b="20752"/>
          <a:stretch/>
        </p:blipFill>
        <p:spPr>
          <a:xfrm>
            <a:off x="0" y="12585"/>
            <a:ext cx="5673687" cy="54483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D948046-0DA2-A195-7B4D-7A85906AF37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035584" y="0"/>
            <a:ext cx="5424263" cy="5748338"/>
          </a:xfrm>
          <a:custGeom>
            <a:avLst/>
            <a:gdLst>
              <a:gd name="connsiteX0" fmla="*/ 0 w 5424263"/>
              <a:gd name="connsiteY0" fmla="*/ 0 h 5748338"/>
              <a:gd name="connsiteX1" fmla="*/ 5424071 w 5424263"/>
              <a:gd name="connsiteY1" fmla="*/ 0 h 5748338"/>
              <a:gd name="connsiteX2" fmla="*/ 5424263 w 5424263"/>
              <a:gd name="connsiteY2" fmla="*/ 5345556 h 5748338"/>
              <a:gd name="connsiteX3" fmla="*/ 5073330 w 5424263"/>
              <a:gd name="connsiteY3" fmla="*/ 5736602 h 5748338"/>
              <a:gd name="connsiteX4" fmla="*/ 4993122 w 5424263"/>
              <a:gd name="connsiteY4" fmla="*/ 5748338 h 5748338"/>
              <a:gd name="connsiteX5" fmla="*/ 0 w 5424263"/>
              <a:gd name="connsiteY5" fmla="*/ 5748338 h 574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4263" h="5748338">
                <a:moveTo>
                  <a:pt x="0" y="0"/>
                </a:moveTo>
                <a:lnTo>
                  <a:pt x="5424071" y="0"/>
                </a:lnTo>
                <a:lnTo>
                  <a:pt x="5424263" y="5345556"/>
                </a:lnTo>
                <a:cubicBezTo>
                  <a:pt x="5400583" y="5545433"/>
                  <a:pt x="5260777" y="5693032"/>
                  <a:pt x="5073330" y="5736602"/>
                </a:cubicBezTo>
                <a:lnTo>
                  <a:pt x="4993122" y="5748338"/>
                </a:lnTo>
                <a:lnTo>
                  <a:pt x="0" y="57483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177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2 - Green - IMG Drop z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306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3" y="1000540"/>
            <a:ext cx="6886433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9583" y="1858705"/>
            <a:ext cx="7732595" cy="340499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3C7194-2550-7074-400A-66F9659334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033" y="0"/>
            <a:ext cx="3791966" cy="4931918"/>
          </a:xfrm>
          <a:custGeom>
            <a:avLst/>
            <a:gdLst>
              <a:gd name="connsiteX0" fmla="*/ 254 w 3791966"/>
              <a:gd name="connsiteY0" fmla="*/ 0 h 4931918"/>
              <a:gd name="connsiteX1" fmla="*/ 3791966 w 3791966"/>
              <a:gd name="connsiteY1" fmla="*/ 0 h 4931918"/>
              <a:gd name="connsiteX2" fmla="*/ 3791966 w 3791966"/>
              <a:gd name="connsiteY2" fmla="*/ 4931664 h 4931918"/>
              <a:gd name="connsiteX3" fmla="*/ 429768 w 3791966"/>
              <a:gd name="connsiteY3" fmla="*/ 4931918 h 4931918"/>
              <a:gd name="connsiteX4" fmla="*/ 0 w 3791966"/>
              <a:gd name="connsiteY4" fmla="*/ 4489958 h 493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1966" h="4931918">
                <a:moveTo>
                  <a:pt x="254" y="0"/>
                </a:moveTo>
                <a:lnTo>
                  <a:pt x="3791966" y="0"/>
                </a:lnTo>
                <a:lnTo>
                  <a:pt x="3791966" y="4931664"/>
                </a:lnTo>
                <a:lnTo>
                  <a:pt x="429768" y="4931918"/>
                </a:lnTo>
                <a:cubicBezTo>
                  <a:pt x="188468" y="4915789"/>
                  <a:pt x="10287" y="4730687"/>
                  <a:pt x="0" y="448995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569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2 - Blue- IMG Drop z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306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3" y="1000540"/>
            <a:ext cx="6886433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9583" y="1858705"/>
            <a:ext cx="7732595" cy="3404994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03C7194-2550-7074-400A-66F9659334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0033" y="0"/>
            <a:ext cx="3791966" cy="4931918"/>
          </a:xfrm>
          <a:custGeom>
            <a:avLst/>
            <a:gdLst>
              <a:gd name="connsiteX0" fmla="*/ 254 w 3791966"/>
              <a:gd name="connsiteY0" fmla="*/ 0 h 4931918"/>
              <a:gd name="connsiteX1" fmla="*/ 3791966 w 3791966"/>
              <a:gd name="connsiteY1" fmla="*/ 0 h 4931918"/>
              <a:gd name="connsiteX2" fmla="*/ 3791966 w 3791966"/>
              <a:gd name="connsiteY2" fmla="*/ 4931664 h 4931918"/>
              <a:gd name="connsiteX3" fmla="*/ 429768 w 3791966"/>
              <a:gd name="connsiteY3" fmla="*/ 4931918 h 4931918"/>
              <a:gd name="connsiteX4" fmla="*/ 0 w 3791966"/>
              <a:gd name="connsiteY4" fmla="*/ 4489958 h 493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1966" h="4931918">
                <a:moveTo>
                  <a:pt x="254" y="0"/>
                </a:moveTo>
                <a:lnTo>
                  <a:pt x="3791966" y="0"/>
                </a:lnTo>
                <a:lnTo>
                  <a:pt x="3791966" y="4931664"/>
                </a:lnTo>
                <a:lnTo>
                  <a:pt x="429768" y="4931918"/>
                </a:lnTo>
                <a:cubicBezTo>
                  <a:pt x="188468" y="4915789"/>
                  <a:pt x="10287" y="4730687"/>
                  <a:pt x="0" y="448995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155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3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306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480" y="1118212"/>
            <a:ext cx="8980787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19480" y="2108579"/>
            <a:ext cx="8980787" cy="312382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6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 03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DCF272-A58F-2C90-0642-B787A2B3C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" b="16305"/>
          <a:stretch/>
        </p:blipFill>
        <p:spPr>
          <a:xfrm>
            <a:off x="0" y="0"/>
            <a:ext cx="12192000" cy="5739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4F9DCB-B8F7-7C04-DA4E-41766A06DB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19480" y="1118212"/>
            <a:ext cx="8980787" cy="764152"/>
          </a:xfrm>
        </p:spPr>
        <p:txBody>
          <a:bodyPr>
            <a:norm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Heading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9EE01E8-3601-4546-DA54-4F155E47E20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19480" y="2108579"/>
            <a:ext cx="8980787" cy="312382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Raleway" pitchFamily="2" charset="77"/>
              </a:defRPr>
            </a:lvl1pPr>
            <a:lvl2pPr>
              <a:defRPr baseline="0">
                <a:solidFill>
                  <a:schemeClr val="bg1"/>
                </a:solidFill>
                <a:latin typeface="Raleway" pitchFamily="2" charset="77"/>
              </a:defRPr>
            </a:lvl2pPr>
            <a:lvl3pPr>
              <a:defRPr baseline="0">
                <a:solidFill>
                  <a:schemeClr val="bg1"/>
                </a:solidFill>
                <a:latin typeface="Raleway" pitchFamily="2" charset="77"/>
              </a:defRPr>
            </a:lvl3pPr>
            <a:lvl4pPr>
              <a:defRPr baseline="0">
                <a:solidFill>
                  <a:schemeClr val="bg1"/>
                </a:solidFill>
                <a:latin typeface="Raleway" pitchFamily="2" charset="77"/>
              </a:defRPr>
            </a:lvl4pPr>
            <a:lvl5pPr>
              <a:defRPr baseline="0">
                <a:solidFill>
                  <a:schemeClr val="bg1"/>
                </a:solidFill>
                <a:latin typeface="Raleway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015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17A62511-16DA-A3DB-A55F-CAF9185DD1E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93909007-636B-B3A9-3C02-A3FA20DA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29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 text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C22326-8B69-3046-1BC6-D3ABCCF81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45465"/>
            <a:ext cx="10515600" cy="4327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blue and green letters on a black background&#10;&#10;AI-generated content may be incorrect.">
            <a:extLst>
              <a:ext uri="{FF2B5EF4-FFF2-40B4-BE49-F238E27FC236}">
                <a16:creationId xmlns:a16="http://schemas.microsoft.com/office/drawing/2014/main" id="{6C84B531-83C2-6F30-4082-CF01665DF1C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243289" y="6221274"/>
            <a:ext cx="2806854" cy="4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3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82" r:id="rId3"/>
    <p:sldLayoutId id="2147483656" r:id="rId4"/>
    <p:sldLayoutId id="2147483683" r:id="rId5"/>
    <p:sldLayoutId id="2147483675" r:id="rId6"/>
    <p:sldLayoutId id="2147483681" r:id="rId7"/>
    <p:sldLayoutId id="2147483676" r:id="rId8"/>
    <p:sldLayoutId id="2147483680" r:id="rId9"/>
    <p:sldLayoutId id="2147483657" r:id="rId10"/>
    <p:sldLayoutId id="2147483670" r:id="rId11"/>
    <p:sldLayoutId id="2147483673" r:id="rId12"/>
    <p:sldLayoutId id="2147483674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F206C"/>
          </a:solidFill>
          <a:latin typeface="Raleway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Raleway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57F5D-0C3B-F96E-F1B3-B4932384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 text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B98EA-6764-9DDF-F81F-AA66943B9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3310F-EDFB-867C-6F79-1FF8E4414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D63E87-D7F8-AB48-A284-B59A4E48061F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8AF01-85A9-FD05-371D-4D10FB5FA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E620C-EB01-F6C4-9C25-293F6FE16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9BDCA-C991-AD44-8961-22D34D253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4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3" r:id="rId2"/>
    <p:sldLayoutId id="2147483699" r:id="rId3"/>
    <p:sldLayoutId id="2147483659" r:id="rId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rgbClr val="0F206C"/>
          </a:solidFill>
          <a:latin typeface="Raleway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57F5D-0C3B-F96E-F1B3-B4932384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 text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B98EA-6764-9DDF-F81F-AA66943B9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3310F-EDFB-867C-6F79-1FF8E4414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D63E87-D7F8-AB48-A284-B59A4E48061F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8AF01-85A9-FD05-371D-4D10FB5FA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E620C-EB01-F6C4-9C25-293F6FE16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9BDCA-C991-AD44-8961-22D34D253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4" r:id="rId2"/>
    <p:sldLayoutId id="2147483695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rgbClr val="0F206C"/>
          </a:solidFill>
          <a:latin typeface="Raleway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57F5D-0C3B-F96E-F1B3-B49323845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Title text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B98EA-6764-9DDF-F81F-AA66943B9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3310F-EDFB-867C-6F79-1FF8E4414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D63E87-D7F8-AB48-A284-B59A4E48061F}" type="datetimeFigureOut">
              <a:rPr lang="en-US" smtClean="0"/>
              <a:t>6/13/2026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8AF01-85A9-FD05-371D-4D10FB5FA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E620C-EB01-F6C4-9C25-293F6FE164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A9BDCA-C991-AD44-8961-22D34D253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4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cap="all" baseline="0">
          <a:solidFill>
            <a:srgbClr val="0F206C"/>
          </a:solidFill>
          <a:latin typeface="Raleway Blac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9C981-4518-E4A1-2AEB-43518FC61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EB3D-CA5A-8AD5-C6CA-16DDB56B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Safe Families </a:t>
            </a:r>
            <a:br>
              <a:rPr lang="en-US" sz="4400" dirty="0"/>
            </a:br>
            <a:r>
              <a:rPr lang="en-US" sz="4400" dirty="0"/>
              <a:t>and </a:t>
            </a:r>
            <a:br>
              <a:rPr lang="en-US" sz="4400" dirty="0"/>
            </a:br>
            <a:r>
              <a:rPr lang="en-US" sz="4400" dirty="0"/>
              <a:t>Home for Good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56596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0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EAC35-FF60-5FB1-C34D-FBD2B62C7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05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9C99D-0358-D0A2-B6FC-7CB8E7469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43439-DC5B-7215-54BC-3DB3FA0A8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640" y="1127176"/>
            <a:ext cx="9320979" cy="764152"/>
          </a:xfrm>
        </p:spPr>
        <p:txBody>
          <a:bodyPr>
            <a:noAutofit/>
          </a:bodyPr>
          <a:lstStyle/>
          <a:p>
            <a:r>
              <a:rPr lang="en-GB" dirty="0"/>
              <a:t>Welcome and Community is God’s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77002-231D-54BB-6635-B8290406DD3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6414" y="1911940"/>
            <a:ext cx="8633853" cy="334832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GB" sz="3200" dirty="0"/>
              <a:t>John 1:14 The Word became flesh and blood and moved into the neighbourhood.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Zacchaeus – Luke 19</a:t>
            </a:r>
          </a:p>
          <a:p>
            <a:pPr>
              <a:lnSpc>
                <a:spcPct val="150000"/>
              </a:lnSpc>
            </a:pPr>
            <a:r>
              <a:rPr lang="en-GB" sz="3200" dirty="0"/>
              <a:t>Healing in the </a:t>
            </a:r>
            <a:r>
              <a:rPr lang="en-GB" dirty="0" err="1"/>
              <a:t>Gerasenes</a:t>
            </a:r>
            <a:r>
              <a:rPr lang="en-GB" dirty="0"/>
              <a:t> – Mark 5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2219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0EB19-52EA-205B-A7E5-9DFC1C67C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99FA2-406C-2312-7ABE-06DD7A176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14" y="1157541"/>
            <a:ext cx="8947392" cy="764152"/>
          </a:xfrm>
        </p:spPr>
        <p:txBody>
          <a:bodyPr>
            <a:noAutofit/>
          </a:bodyPr>
          <a:lstStyle/>
          <a:p>
            <a:r>
              <a:rPr lang="en-GB" dirty="0"/>
              <a:t>Welcome and Community is our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5C6D-F255-3A45-F43A-4CED8AE5D17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6414" y="2580524"/>
            <a:ext cx="8633853" cy="1440866"/>
          </a:xfrm>
        </p:spPr>
        <p:txBody>
          <a:bodyPr>
            <a:noAutofit/>
          </a:bodyPr>
          <a:lstStyle/>
          <a:p>
            <a:r>
              <a:rPr lang="en-GB" sz="3200" dirty="0"/>
              <a:t>If our worship of God doesn’t affect our actions, we’ve probably missed the point.</a:t>
            </a:r>
          </a:p>
        </p:txBody>
      </p:sp>
    </p:spTree>
    <p:extLst>
      <p:ext uri="{BB962C8B-B14F-4D97-AF65-F5344CB8AC3E}">
        <p14:creationId xmlns:p14="http://schemas.microsoft.com/office/powerpoint/2010/main" val="28077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8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C3AC6B-DC61-D23E-9256-4351EEB87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78" y="365125"/>
            <a:ext cx="5838422" cy="1412160"/>
          </a:xfrm>
        </p:spPr>
        <p:txBody>
          <a:bodyPr anchor="ctr">
            <a:normAutofit/>
          </a:bodyPr>
          <a:lstStyle/>
          <a:p>
            <a:r>
              <a:rPr lang="en-GB" sz="3200" dirty="0"/>
              <a:t>Why Should this matter</a:t>
            </a:r>
            <a:br>
              <a:rPr lang="en-GB" sz="3200" dirty="0"/>
            </a:br>
            <a:r>
              <a:rPr lang="en-GB" sz="3200" dirty="0"/>
              <a:t> to us the church?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EAE40-9D50-7C46-F52B-33E03030B0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7175" y="1931987"/>
            <a:ext cx="5838422" cy="3840851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solidFill>
                  <a:srgbClr val="0F206C"/>
                </a:solidFill>
              </a:rPr>
              <a:t>We Are Called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solidFill>
                  <a:srgbClr val="0F206C"/>
                </a:solidFill>
              </a:rPr>
              <a:t>We Are Present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b="1" dirty="0">
                <a:solidFill>
                  <a:srgbClr val="0F206C"/>
                </a:solidFill>
              </a:rPr>
              <a:t>We Are Community</a:t>
            </a:r>
          </a:p>
        </p:txBody>
      </p:sp>
      <p:pic>
        <p:nvPicPr>
          <p:cNvPr id="9" name="Picture Placeholder 8" descr="A group of people raising their hands&#10;&#10;AI-generated content may be incorrect.">
            <a:extLst>
              <a:ext uri="{FF2B5EF4-FFF2-40B4-BE49-F238E27FC236}">
                <a16:creationId xmlns:a16="http://schemas.microsoft.com/office/drawing/2014/main" id="{0F11EED2-1764-D108-80CB-D66BE4FF5DF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1027" r="-2" b="18727"/>
          <a:stretch>
            <a:fillRect/>
          </a:stretch>
        </p:blipFill>
        <p:spPr>
          <a:xfrm>
            <a:off x="6571616" y="10"/>
            <a:ext cx="5620385" cy="5876280"/>
          </a:xfrm>
          <a:custGeom>
            <a:avLst/>
            <a:gdLst>
              <a:gd name="connsiteX0" fmla="*/ 254 w 3791966"/>
              <a:gd name="connsiteY0" fmla="*/ 0 h 4931918"/>
              <a:gd name="connsiteX1" fmla="*/ 3791966 w 3791966"/>
              <a:gd name="connsiteY1" fmla="*/ 0 h 4931918"/>
              <a:gd name="connsiteX2" fmla="*/ 3791966 w 3791966"/>
              <a:gd name="connsiteY2" fmla="*/ 4931664 h 4931918"/>
              <a:gd name="connsiteX3" fmla="*/ 429768 w 3791966"/>
              <a:gd name="connsiteY3" fmla="*/ 4931918 h 4931918"/>
              <a:gd name="connsiteX4" fmla="*/ 0 w 3791966"/>
              <a:gd name="connsiteY4" fmla="*/ 4489958 h 4931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91966" h="4931918">
                <a:moveTo>
                  <a:pt x="254" y="0"/>
                </a:moveTo>
                <a:lnTo>
                  <a:pt x="3791966" y="0"/>
                </a:lnTo>
                <a:lnTo>
                  <a:pt x="3791966" y="4931664"/>
                </a:lnTo>
                <a:lnTo>
                  <a:pt x="429768" y="4931918"/>
                </a:lnTo>
                <a:cubicBezTo>
                  <a:pt x="188468" y="4915789"/>
                  <a:pt x="10287" y="4730687"/>
                  <a:pt x="0" y="4489958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501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B3B2F-C2DA-A8D9-B4DD-B34C3FBD1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D41B-C57D-69B6-F0E3-01F35739F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/>
              <a:t>Sadie’s Story</a:t>
            </a:r>
            <a:endParaRPr lang="en-GB" sz="4800" dirty="0">
              <a:solidFill>
                <a:srgbClr val="002060"/>
              </a:solidFill>
            </a:endParaRPr>
          </a:p>
        </p:txBody>
      </p:sp>
      <p:pic>
        <p:nvPicPr>
          <p:cNvPr id="11" name="Picture Placeholder 10" descr="A group of kids playing in a pool&#10;&#10;AI-generated content may be incorrect.">
            <a:extLst>
              <a:ext uri="{FF2B5EF4-FFF2-40B4-BE49-F238E27FC236}">
                <a16:creationId xmlns:a16="http://schemas.microsoft.com/office/drawing/2014/main" id="{34A68A66-7DEA-BED7-AF7A-3A1E2B698C6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540" r="18520"/>
          <a:stretch>
            <a:fillRect/>
          </a:stretch>
        </p:blipFill>
        <p:spPr>
          <a:xfrm>
            <a:off x="0" y="0"/>
            <a:ext cx="4388679" cy="5748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1A9C08-BF67-1735-E334-C81AE64BFABF}"/>
              </a:ext>
            </a:extLst>
          </p:cNvPr>
          <p:cNvSpPr txBox="1"/>
          <p:nvPr/>
        </p:nvSpPr>
        <p:spPr>
          <a:xfrm>
            <a:off x="4434346" y="1994365"/>
            <a:ext cx="7828722" cy="1033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F206C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What would you do?</a:t>
            </a:r>
          </a:p>
        </p:txBody>
      </p:sp>
    </p:spTree>
    <p:extLst>
      <p:ext uri="{BB962C8B-B14F-4D97-AF65-F5344CB8AC3E}">
        <p14:creationId xmlns:p14="http://schemas.microsoft.com/office/powerpoint/2010/main" val="38502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4D567E81-F0C4-4F0B-F4A6-4CE99B6BB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2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D60A8-2D2C-0E57-93CA-E07056602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24C876-7686-EB5C-A2EB-83C07AF67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dirty="0"/>
              <a:t>Sadie’s Story</a:t>
            </a:r>
            <a:endParaRPr lang="en-GB" sz="4800" dirty="0">
              <a:solidFill>
                <a:srgbClr val="002060"/>
              </a:solidFill>
            </a:endParaRPr>
          </a:p>
        </p:txBody>
      </p:sp>
      <p:pic>
        <p:nvPicPr>
          <p:cNvPr id="11" name="Picture Placeholder 10" descr="A group of kids playing in a pool&#10;&#10;AI-generated content may be incorrect.">
            <a:extLst>
              <a:ext uri="{FF2B5EF4-FFF2-40B4-BE49-F238E27FC236}">
                <a16:creationId xmlns:a16="http://schemas.microsoft.com/office/drawing/2014/main" id="{343D930C-D1D5-E7D2-29EB-72EE1D6ABE5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30540" r="18520"/>
          <a:stretch>
            <a:fillRect/>
          </a:stretch>
        </p:blipFill>
        <p:spPr>
          <a:xfrm>
            <a:off x="0" y="0"/>
            <a:ext cx="4388679" cy="5748338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9C4C4D-ECEA-EDEB-948E-7E83BB16CF4F}"/>
              </a:ext>
            </a:extLst>
          </p:cNvPr>
          <p:cNvSpPr txBox="1"/>
          <p:nvPr/>
        </p:nvSpPr>
        <p:spPr>
          <a:xfrm>
            <a:off x="5572932" y="2278730"/>
            <a:ext cx="57223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600" b="1" dirty="0">
                <a:solidFill>
                  <a:srgbClr val="0F206C"/>
                </a:solidFill>
              </a:rPr>
              <a:t>Social Services closed the case, “no intervention required.”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F206C"/>
              </a:solidFill>
              <a:effectLst/>
              <a:uLnTx/>
              <a:uFillTx/>
              <a:latin typeface="Raleway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General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F &amp; HfG presentation_March25" id="{2C91B17A-9C29-F84B-A9FD-E26E7082C225}" vid="{ACC5DF2B-290A-AC4C-9C8D-81F713D15B3C}"/>
    </a:ext>
  </a:extLst>
</a:theme>
</file>

<file path=ppt/theme/theme2.xml><?xml version="1.0" encoding="utf-8"?>
<a:theme xmlns:a="http://schemas.openxmlformats.org/drawingml/2006/main" name="Title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F &amp; HfG presentation_March25" id="{2C91B17A-9C29-F84B-A9FD-E26E7082C225}" vid="{2061E8F7-2980-3D41-82FF-F95D8566D06F}"/>
    </a:ext>
  </a:extLst>
</a:theme>
</file>

<file path=ppt/theme/theme3.xml><?xml version="1.0" encoding="utf-8"?>
<a:theme xmlns:a="http://schemas.openxmlformats.org/drawingml/2006/main" name="Core messag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F &amp; HfG presentation_March25" id="{2C91B17A-9C29-F84B-A9FD-E26E7082C225}" vid="{924E74D5-E73D-954A-8596-F404CFAA12F8}"/>
    </a:ext>
  </a:extLst>
</a:theme>
</file>

<file path=ppt/theme/theme4.xml><?xml version="1.0" encoding="utf-8"?>
<a:theme xmlns:a="http://schemas.openxmlformats.org/drawingml/2006/main" name="1_Title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F &amp; HfG presentation_March25" id="{2C91B17A-9C29-F84B-A9FD-E26E7082C225}" vid="{2061E8F7-2980-3D41-82FF-F95D8566D0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68DB6FC31CE74BBA77EC3E6128AD7A" ma:contentTypeVersion="4" ma:contentTypeDescription="Create a new document." ma:contentTypeScope="" ma:versionID="b937eae83ae738559f10096b8617461f">
  <xsd:schema xmlns:xsd="http://www.w3.org/2001/XMLSchema" xmlns:xs="http://www.w3.org/2001/XMLSchema" xmlns:p="http://schemas.microsoft.com/office/2006/metadata/properties" xmlns:ns2="e52672a5-2ddc-43e8-85a1-736b58b31452" targetNamespace="http://schemas.microsoft.com/office/2006/metadata/properties" ma:root="true" ma:fieldsID="c1fd58294baea2cf447480ee18c1b11a" ns2:_="">
    <xsd:import namespace="e52672a5-2ddc-43e8-85a1-736b58b314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2672a5-2ddc-43e8-85a1-736b58b314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C2CF96-4FE1-40F3-B0F7-4440CA23525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252674-A5DE-448F-97D2-66782D052BCC}">
  <ds:schemaRefs>
    <ds:schemaRef ds:uri="http://schemas.openxmlformats.org/package/2006/metadata/core-properties"/>
    <ds:schemaRef ds:uri="http://purl.org/dc/elements/1.1/"/>
    <ds:schemaRef ds:uri="e52672a5-2ddc-43e8-85a1-736b58b31452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0F1F513-1D61-4A3E-86BD-5E01CC4287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2672a5-2ddc-43e8-85a1-736b58b314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SF &amp; HfG presentation_March25</Template>
  <TotalTime>1189</TotalTime>
  <Words>101</Words>
  <Application>Microsoft Office PowerPoint</Application>
  <PresentationFormat>Widescreen</PresentationFormat>
  <Paragraphs>15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Raleway</vt:lpstr>
      <vt:lpstr>Raleway Black</vt:lpstr>
      <vt:lpstr>General</vt:lpstr>
      <vt:lpstr>Title slides</vt:lpstr>
      <vt:lpstr>Core messages</vt:lpstr>
      <vt:lpstr>1_Title slides</vt:lpstr>
      <vt:lpstr>Safe Families  and  Home for Good</vt:lpstr>
      <vt:lpstr>PowerPoint Presentation</vt:lpstr>
      <vt:lpstr>Welcome and Community is God’s business</vt:lpstr>
      <vt:lpstr>Welcome and Community is our business</vt:lpstr>
      <vt:lpstr>PowerPoint Presentation</vt:lpstr>
      <vt:lpstr>Why Should this matter  to us the church?</vt:lpstr>
      <vt:lpstr>Sadie’s Story</vt:lpstr>
      <vt:lpstr>PowerPoint Presentation</vt:lpstr>
      <vt:lpstr>Sadie’s Story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 Chesterton</dc:creator>
  <cp:lastModifiedBy>Mike Chesterton</cp:lastModifiedBy>
  <cp:revision>13</cp:revision>
  <dcterms:created xsi:type="dcterms:W3CDTF">2025-04-24T13:25:54Z</dcterms:created>
  <dcterms:modified xsi:type="dcterms:W3CDTF">2026-06-13T21:01:20Z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0x010100B168DB6FC31CE74BBA77EC3E6128AD7A</vt:lpwstr>
  </property>
  <property fmtid="{D5CDD505-2E9C-101B-9397-08002B2CF9AE}" pid="3" name="MediaServiceImageTags">
    <vt:lpwstr/>
  </property>
  <property fmtid="{D5CDD505-2E9C-101B-9397-08002B2CF9AE}" pid="4" name="Order">
    <vt:lpwstr>3500.00000000000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